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4"/>
  </p:notesMasterIdLst>
  <p:sldIdLst>
    <p:sldId id="5068" r:id="rId5"/>
    <p:sldId id="5075" r:id="rId6"/>
    <p:sldId id="5076" r:id="rId7"/>
    <p:sldId id="5077" r:id="rId8"/>
    <p:sldId id="5069" r:id="rId9"/>
    <p:sldId id="5070" r:id="rId10"/>
    <p:sldId id="5071" r:id="rId11"/>
    <p:sldId id="5073" r:id="rId12"/>
    <p:sldId id="5074" r:id="rId13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58996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095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273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xmlns="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xmlns="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xmlns="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2.tiff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</a:t>
            </a:r>
            <a:endParaRPr lang="en-US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Parallel Workflow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=""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Mass Approval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1: Create a new empty feeder class. Inherits from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CL_USMD_CREQUEST_POWL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DF080E8-4220-ED53-B244-8152ACBF2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779946"/>
            <a:ext cx="5410200" cy="37890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875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=""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Mass Approval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2: Create a new entry in view Personalization Hierarchy with Personalization Application.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FPB_MAINTAIN_HIER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7106F25-DDB6-BDC4-DF01-0CA57C01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24693"/>
            <a:ext cx="8763000" cy="18045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8613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=""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Mass Approval 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3: Create a new POWL Type ID 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POWL_TYPE 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76BF50D-A048-9AA5-44C3-74A264605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63709"/>
            <a:ext cx="6553200" cy="36728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919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Session15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230</Words>
  <Application>Microsoft Office PowerPoint</Application>
  <PresentationFormat>A4 Paper (210x297 mm)</PresentationFormat>
  <Paragraphs>39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1_Office Theme</vt:lpstr>
      <vt:lpstr>2_Office Theme</vt:lpstr>
      <vt:lpstr>1_Custom Design</vt:lpstr>
      <vt:lpstr>Custom Design</vt:lpstr>
      <vt:lpstr>Slide 1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2023-04-19T05:18:13Z</dcterms:modified>
  <cp:category>Training</cp:category>
</cp:coreProperties>
</file>